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9" r:id="rId2"/>
    <p:sldId id="256" r:id="rId3"/>
    <p:sldId id="257" r:id="rId4"/>
    <p:sldId id="258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91" r:id="rId29"/>
    <p:sldId id="290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fr-M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637" autoAdjust="0"/>
  </p:normalViewPr>
  <p:slideViewPr>
    <p:cSldViewPr snapToGrid="0">
      <p:cViewPr varScale="1">
        <p:scale>
          <a:sx n="91" d="100"/>
          <a:sy n="91" d="100"/>
        </p:scale>
        <p:origin x="13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MG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9C5EE-57AE-4507-8DFA-8B438DF77E82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MG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MG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B875C-0DF5-44CB-AA5D-DEB34364D4E3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6142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11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522481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24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369768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25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719072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26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808157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27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612023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3BD44-FEB6-A8BD-90CB-700BFAD3B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051F132-A005-9FB9-A754-ABC78FC73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DAB04AB-E0A4-E281-61D3-36EE8D9D3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5205D4-8F5C-1396-6681-6BB4668344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28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943156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29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525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30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563977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31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504875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32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406555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12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512208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13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357839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14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440595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stockage n’est pas fait automatiquement par docker</a:t>
            </a:r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15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90811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16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770798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17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4087035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22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825825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875C-0DF5-44CB-AA5D-DEB34364D4E3}" type="slidenum">
              <a:rPr lang="fr-MG" smtClean="0"/>
              <a:t>23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6635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32BECE-AE80-43E0-A3EC-5993643AF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C5DB2C6-ABAB-4F8C-8FB6-3AE0DD074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MG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629EED-05F8-4995-A4C6-109EC0395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A8A53C-A09A-4F81-B10C-5D7D07847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278CD3-6FDD-49CB-8816-DAF3E40D8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464684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31B182-1E37-473D-ADBA-71FED1F68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C1B2959-EEA8-4DC5-A834-DF96C2EB9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B617C5-7E74-4763-BA95-8983A31CF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8ADB0B-9393-4F8A-BA83-F3C3077DD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0530BA-2064-46C9-8026-5C5AC28DE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583878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8456E6C-A02A-4D16-B770-6F02FA8A76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8DF5AFE-341C-47E1-BC2F-71C56E7E6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D8254B-7ACC-43DA-BE04-3035867B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927605-F766-4887-9D50-00158CC62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72218C-FB8A-459A-A0BA-DD70B01E7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413631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ED248C-38EB-4843-88A3-FF807FB2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2762F4-9F70-434E-A8C4-379F3F3D2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7A9E21-BC0D-4F97-B57D-02242374E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04889E-4098-48B9-9C12-8BE2EC6E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CE8B83-0351-4735-AB1F-25F62A5D9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414543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56705-F0B8-48F7-9016-C1FB8C1C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595E6A-518D-48E3-80AB-8C7A67D27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BF0511-B807-4AC4-82BE-19358E206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DD7165-166A-425B-8811-51A9793E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0159C6-B226-48FE-B850-F7450DF2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978109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6F6991-A00C-42BA-8842-B244F9379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341E82-9B4E-4F60-8E7C-A64744C0C3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6664D5-11BD-4F38-8469-6E9BC8B33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42136F3-2226-451E-B716-C1E7A3587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227C52-B81A-4401-BAF1-8DAFF2320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A7A797-1B6D-4BF4-8634-B8E90E281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02214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4F3C9D-5454-4D28-9EEC-9981F79E9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1312BB-DABB-4749-AFAE-CA56236AB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E2E7A90-EBFB-4A8F-9BC3-CCB26D7C3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246D51F-552C-4907-B20C-36E663872F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AE795A1-6D7B-42A2-9174-6E7F1159A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3FF1A14-B83E-4BA1-8F29-60092F45E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400309A-75F0-429D-B2B6-365E4C634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1332D3D-D5D8-41D4-8002-9728F339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315869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550CB3-B1F0-4D4D-86F5-864BABD7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99082B5-E6F4-4C61-904D-AE2060236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4D4C65C-7AC3-40BA-BE00-BE0C8027F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1B02438-6CE1-4EE5-8B14-B75FA2D37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00624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45F8B7-A9B7-4EC3-B3D9-556AF18E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BF7DB42-71C4-425D-9086-D0AD9FBE0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C26497-66FD-4D39-92FE-94862ECA2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35373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27A250-2905-403E-9B65-777EBD8D9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FD9803-6C31-4555-8157-E34590A23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D80160-E832-44F5-B4D2-23C591EED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CE38E13-E0CF-4BE2-A772-585537365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DFA423C-5D6A-4A66-9320-725902B5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85FC51C-944B-4ECC-A0E3-731C2FD5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790580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398A9-F911-4120-A4D9-C3FEA929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6EEB606-AE36-4751-8413-EB28F9B0A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MG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99E1B22-84FB-4965-8A8E-383FA72B9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5B87AB7-FEFB-446A-8C38-C7781D14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68A2B23-AD6A-45C4-866F-EF929DEF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C37121-9D45-4F1A-B83A-2CE86B2F4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3710645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FFF1951-C4EB-4EEA-B9E0-84528860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MG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EB72DF-D168-4A7D-861C-2472C3932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G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FEB952-42EE-4EEE-8F11-51898DF669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127D-FA96-49FA-943A-B994E2AFA3A8}" type="datetimeFigureOut">
              <a:rPr lang="fr-MG" smtClean="0"/>
              <a:t>12/03/2025</a:t>
            </a:fld>
            <a:endParaRPr lang="fr-M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1C0FAD-95AB-4947-8399-42D63DC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M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89F40F-8D94-4F63-9A76-B2853E984B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A0AD9-F128-4B42-8D68-247D85515D82}" type="slidenum">
              <a:rPr lang="fr-MG" smtClean="0"/>
              <a:t>‹N°›</a:t>
            </a:fld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123408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M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1 : Initialisation avec docker compose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2212240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2 : Docker compose (Micro service)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5994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35C6E16-4F36-48DC-A25A-0E972FFC3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831"/>
            <a:ext cx="9290147" cy="210439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54C22F-3804-4C02-8453-E0551737A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445" y="3888810"/>
            <a:ext cx="4894555" cy="298010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A501C5E-E9A9-41BF-BEC0-B8017729B6A0}"/>
              </a:ext>
            </a:extLst>
          </p:cNvPr>
          <p:cNvSpPr txBox="1"/>
          <p:nvPr/>
        </p:nvSpPr>
        <p:spPr>
          <a:xfrm>
            <a:off x="0" y="3888810"/>
            <a:ext cx="72086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docker compose </a:t>
            </a:r>
            <a:r>
              <a:rPr lang="fr-FR" dirty="0" err="1"/>
              <a:t>ps</a:t>
            </a:r>
            <a:endParaRPr lang="fr-FR" dirty="0"/>
          </a:p>
          <a:p>
            <a:r>
              <a:rPr lang="fr-FR" dirty="0"/>
              <a:t>docker images</a:t>
            </a:r>
          </a:p>
          <a:p>
            <a:r>
              <a:rPr lang="fr-FR" dirty="0"/>
              <a:t>docker compose stop</a:t>
            </a:r>
          </a:p>
          <a:p>
            <a:r>
              <a:rPr lang="fr-FR" dirty="0"/>
              <a:t>docker </a:t>
            </a:r>
            <a:r>
              <a:rPr lang="fr-FR" dirty="0" err="1"/>
              <a:t>ps</a:t>
            </a:r>
            <a:endParaRPr lang="fr-FR" dirty="0"/>
          </a:p>
          <a:p>
            <a:r>
              <a:rPr lang="fr-FR" dirty="0"/>
              <a:t>docker </a:t>
            </a:r>
            <a:r>
              <a:rPr lang="fr-FR" dirty="0" err="1"/>
              <a:t>ps</a:t>
            </a:r>
            <a:r>
              <a:rPr lang="fr-FR" dirty="0"/>
              <a:t> -a</a:t>
            </a:r>
          </a:p>
          <a:p>
            <a:r>
              <a:rPr lang="fr-FR" dirty="0"/>
              <a:t>docker compose start</a:t>
            </a:r>
          </a:p>
          <a:p>
            <a:r>
              <a:rPr lang="fr-FR" dirty="0"/>
              <a:t>docker </a:t>
            </a:r>
            <a:r>
              <a:rPr lang="fr-FR" dirty="0" err="1"/>
              <a:t>ps</a:t>
            </a:r>
            <a:r>
              <a:rPr lang="fr-FR" dirty="0"/>
              <a:t> </a:t>
            </a:r>
          </a:p>
          <a:p>
            <a:r>
              <a:rPr lang="fr-FR" dirty="0"/>
              <a:t>docker </a:t>
            </a:r>
            <a:r>
              <a:rPr lang="fr-FR" dirty="0" err="1"/>
              <a:t>ps</a:t>
            </a:r>
            <a:r>
              <a:rPr lang="fr-FR" dirty="0"/>
              <a:t> -a</a:t>
            </a:r>
          </a:p>
          <a:p>
            <a:r>
              <a:rPr lang="fr-FR" dirty="0"/>
              <a:t>docker compose down (Docker compose stop puis Docker compose </a:t>
            </a:r>
            <a:r>
              <a:rPr lang="fr-FR" dirty="0" err="1"/>
              <a:t>rm</a:t>
            </a:r>
            <a:r>
              <a:rPr lang="fr-FR" dirty="0"/>
              <a:t> )</a:t>
            </a:r>
          </a:p>
          <a:p>
            <a:r>
              <a:rPr lang="fr-FR" dirty="0"/>
              <a:t>Les images ne sont pas supprimées : Docker images</a:t>
            </a:r>
          </a:p>
          <a:p>
            <a:endParaRPr lang="fr-FR" dirty="0"/>
          </a:p>
          <a:p>
            <a:endParaRPr lang="fr-FR" dirty="0"/>
          </a:p>
          <a:p>
            <a:endParaRPr lang="fr-MG" dirty="0"/>
          </a:p>
        </p:txBody>
      </p:sp>
    </p:spTree>
    <p:extLst>
      <p:ext uri="{BB962C8B-B14F-4D97-AF65-F5344CB8AC3E}">
        <p14:creationId xmlns:p14="http://schemas.microsoft.com/office/powerpoint/2010/main" val="3217862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6" y="0"/>
            <a:ext cx="10515600" cy="1325563"/>
          </a:xfrm>
        </p:spPr>
        <p:txBody>
          <a:bodyPr/>
          <a:lstStyle/>
          <a:p>
            <a:r>
              <a:rPr lang="fr-FR" dirty="0"/>
              <a:t>Exercice 3 : Docker compose (Les réseaux)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05" y="1026002"/>
            <a:ext cx="11244209" cy="56316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docker compose up</a:t>
            </a:r>
          </a:p>
          <a:p>
            <a:pPr marL="0" indent="0">
              <a:buNone/>
            </a:pPr>
            <a:r>
              <a:rPr lang="fr-FR" dirty="0"/>
              <a:t>docker network ls</a:t>
            </a:r>
          </a:p>
          <a:p>
            <a:pPr marL="0" indent="0">
              <a:buNone/>
            </a:pPr>
            <a:r>
              <a:rPr lang="fr-FR" dirty="0"/>
              <a:t>Inspection du </a:t>
            </a:r>
            <a:r>
              <a:rPr lang="fr-FR" dirty="0" err="1"/>
              <a:t>reseau</a:t>
            </a:r>
            <a:r>
              <a:rPr lang="fr-FR" dirty="0"/>
              <a:t> : </a:t>
            </a:r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inspect</a:t>
            </a:r>
            <a:r>
              <a:rPr lang="fr-FR" dirty="0"/>
              <a:t> &lt;conteneur de l’application&gt;</a:t>
            </a:r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inspect</a:t>
            </a:r>
            <a:r>
              <a:rPr lang="fr-FR" dirty="0"/>
              <a:t> &lt;conteneur de l’application&gt; | </a:t>
            </a:r>
            <a:r>
              <a:rPr lang="fr-FR" dirty="0" err="1"/>
              <a:t>grep</a:t>
            </a:r>
            <a:r>
              <a:rPr lang="fr-FR" dirty="0"/>
              <a:t> more</a:t>
            </a:r>
          </a:p>
          <a:p>
            <a:pPr marL="0" indent="0">
              <a:buNone/>
            </a:pPr>
            <a:r>
              <a:rPr lang="fr-FR" dirty="0"/>
              <a:t>-- Regarder </a:t>
            </a:r>
            <a:r>
              <a:rPr lang="fr-FR" dirty="0" err="1"/>
              <a:t>subnet</a:t>
            </a:r>
            <a:r>
              <a:rPr lang="fr-FR" dirty="0"/>
              <a:t> et </a:t>
            </a:r>
            <a:r>
              <a:rPr lang="fr-FR" dirty="0" err="1"/>
              <a:t>gateway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-- Regarder les deux conteneurs</a:t>
            </a:r>
          </a:p>
          <a:p>
            <a:pPr marL="0" indent="0">
              <a:buNone/>
            </a:pPr>
            <a:r>
              <a:rPr lang="fr-FR" dirty="0"/>
              <a:t>-- Pas de déclaration de réseaux (fait automatiquement)</a:t>
            </a:r>
          </a:p>
          <a:p>
            <a:pPr marL="0" indent="0">
              <a:buNone/>
            </a:pPr>
            <a:r>
              <a:rPr lang="fr-FR" dirty="0"/>
              <a:t>-- L’application app.py : Juste host et non </a:t>
            </a:r>
            <a:r>
              <a:rPr lang="fr-FR" dirty="0" err="1"/>
              <a:t>ip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ps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5887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6" y="0"/>
            <a:ext cx="10515600" cy="1325563"/>
          </a:xfrm>
        </p:spPr>
        <p:txBody>
          <a:bodyPr/>
          <a:lstStyle/>
          <a:p>
            <a:r>
              <a:rPr lang="fr-FR" dirty="0"/>
              <a:t>Exercice 3 : Docker compose (Les réseaux)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05" y="1026002"/>
            <a:ext cx="11244209" cy="56316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exec</a:t>
            </a:r>
            <a:r>
              <a:rPr lang="fr-FR" dirty="0"/>
              <a:t> -ti &lt;conteneur de l’application &gt; sh</a:t>
            </a:r>
          </a:p>
          <a:p>
            <a:pPr marL="0" indent="0">
              <a:buNone/>
            </a:pPr>
            <a:r>
              <a:rPr lang="fr-FR" dirty="0"/>
              <a:t>ping redis</a:t>
            </a:r>
          </a:p>
          <a:p>
            <a:pPr marL="0" indent="0">
              <a:buNone/>
            </a:pPr>
            <a:r>
              <a:rPr lang="fr-FR" dirty="0" err="1"/>
              <a:t>apk</a:t>
            </a:r>
            <a:r>
              <a:rPr lang="fr-FR" dirty="0"/>
              <a:t> update</a:t>
            </a:r>
          </a:p>
          <a:p>
            <a:pPr marL="0" indent="0">
              <a:buNone/>
            </a:pPr>
            <a:r>
              <a:rPr lang="fr-FR" dirty="0" err="1"/>
              <a:t>apk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nmap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-- port ouvert 6379</a:t>
            </a:r>
          </a:p>
          <a:p>
            <a:pPr marL="0" indent="0">
              <a:buNone/>
            </a:pPr>
            <a:r>
              <a:rPr lang="fr-FR" dirty="0" err="1"/>
              <a:t>nmap</a:t>
            </a:r>
            <a:r>
              <a:rPr lang="fr-FR" dirty="0"/>
              <a:t>  -PM -p 6379 redis</a:t>
            </a:r>
          </a:p>
          <a:p>
            <a:pPr marL="0" indent="0">
              <a:buNone/>
            </a:pPr>
            <a:r>
              <a:rPr lang="fr-FR" dirty="0"/>
              <a:t>-- port fermé 80</a:t>
            </a:r>
          </a:p>
          <a:p>
            <a:pPr marL="0" indent="0">
              <a:buNone/>
            </a:pPr>
            <a:r>
              <a:rPr lang="fr-FR" dirty="0" err="1"/>
              <a:t>nmap</a:t>
            </a:r>
            <a:r>
              <a:rPr lang="fr-FR" dirty="0"/>
              <a:t>  -PM –p 80 redis</a:t>
            </a:r>
          </a:p>
          <a:p>
            <a:pPr marL="0" indent="0">
              <a:buNone/>
            </a:pPr>
            <a:r>
              <a:rPr lang="fr-FR" dirty="0"/>
              <a:t>--Tout port : </a:t>
            </a:r>
          </a:p>
          <a:p>
            <a:pPr marL="0" indent="0">
              <a:buNone/>
            </a:pPr>
            <a:r>
              <a:rPr lang="fr-FR" dirty="0" err="1"/>
              <a:t>nmap</a:t>
            </a:r>
            <a:r>
              <a:rPr lang="fr-FR" dirty="0"/>
              <a:t> -PM redis</a:t>
            </a:r>
          </a:p>
          <a:p>
            <a:pPr marL="0" indent="0">
              <a:buNone/>
            </a:pPr>
            <a:r>
              <a:rPr lang="fr-FR" dirty="0"/>
              <a:t>-- A l’</a:t>
            </a:r>
            <a:r>
              <a:rPr lang="fr-FR" dirty="0" err="1"/>
              <a:t>exterieur</a:t>
            </a:r>
            <a:r>
              <a:rPr lang="fr-FR" dirty="0"/>
              <a:t> de docker</a:t>
            </a:r>
          </a:p>
          <a:p>
            <a:pPr marL="0" indent="0">
              <a:buNone/>
            </a:pPr>
            <a:r>
              <a:rPr lang="fr-FR" dirty="0" err="1"/>
              <a:t>nmap</a:t>
            </a:r>
            <a:r>
              <a:rPr lang="fr-FR" dirty="0"/>
              <a:t> -PM -p 6379  </a:t>
            </a:r>
            <a:r>
              <a:rPr lang="fr-MG" dirty="0"/>
              <a:t> &lt;</a:t>
            </a:r>
            <a:r>
              <a:rPr lang="fr-FR" dirty="0" err="1"/>
              <a:t>ip_addr_redis</a:t>
            </a:r>
            <a:r>
              <a:rPr lang="fr-MG" dirty="0"/>
              <a:t>&gt; </a:t>
            </a:r>
          </a:p>
          <a:p>
            <a:pPr marL="0" indent="0">
              <a:buNone/>
            </a:pPr>
            <a:endParaRPr lang="fr-MG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1992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6" y="0"/>
            <a:ext cx="10515600" cy="1325563"/>
          </a:xfrm>
        </p:spPr>
        <p:txBody>
          <a:bodyPr/>
          <a:lstStyle/>
          <a:p>
            <a:r>
              <a:rPr lang="fr-FR" dirty="0"/>
              <a:t>Exercice 3 : Docker compose (Les réseaux)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05" y="1026002"/>
            <a:ext cx="11244209" cy="56316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docker network ls</a:t>
            </a:r>
          </a:p>
          <a:p>
            <a:pPr marL="0" indent="0">
              <a:buNone/>
            </a:pPr>
            <a:r>
              <a:rPr lang="fr-FR" dirty="0"/>
              <a:t>-- le nom par </a:t>
            </a:r>
            <a:r>
              <a:rPr lang="fr-FR" dirty="0" err="1"/>
              <a:t>defaut</a:t>
            </a:r>
            <a:r>
              <a:rPr lang="fr-FR" dirty="0"/>
              <a:t> du </a:t>
            </a:r>
            <a:r>
              <a:rPr lang="fr-FR" dirty="0" err="1"/>
              <a:t>reseau</a:t>
            </a:r>
            <a:r>
              <a:rPr lang="fr-FR" dirty="0"/>
              <a:t> est  </a:t>
            </a:r>
            <a:r>
              <a:rPr lang="fr-MG" dirty="0"/>
              <a:t>&lt;</a:t>
            </a:r>
            <a:r>
              <a:rPr lang="fr-FR" dirty="0" err="1"/>
              <a:t>nom_conteneur</a:t>
            </a:r>
            <a:r>
              <a:rPr lang="fr-MG" dirty="0"/>
              <a:t>&gt;</a:t>
            </a:r>
            <a:r>
              <a:rPr lang="fr-FR" dirty="0"/>
              <a:t>_default</a:t>
            </a:r>
          </a:p>
          <a:p>
            <a:pPr marL="0" indent="0">
              <a:buNone/>
            </a:pPr>
            <a:r>
              <a:rPr lang="fr-FR" dirty="0"/>
              <a:t>Changement du nom par défaut : docker-</a:t>
            </a:r>
            <a:r>
              <a:rPr lang="fr-FR" dirty="0" err="1"/>
              <a:t>compose.yml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compose down</a:t>
            </a:r>
          </a:p>
          <a:p>
            <a:pPr marL="0" indent="0">
              <a:buNone/>
            </a:pPr>
            <a:r>
              <a:rPr lang="fr-FR" dirty="0"/>
              <a:t>docker compose up -d -</a:t>
            </a:r>
            <a:r>
              <a:rPr lang="fr-FR" dirty="0" err="1"/>
              <a:t>build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ps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network ls</a:t>
            </a:r>
          </a:p>
          <a:p>
            <a:pPr marL="0" indent="0">
              <a:buNone/>
            </a:pPr>
            <a:r>
              <a:rPr lang="fr-FR" dirty="0"/>
              <a:t>docker network </a:t>
            </a:r>
            <a:r>
              <a:rPr lang="fr-FR" dirty="0" err="1"/>
              <a:t>inspect</a:t>
            </a:r>
            <a:r>
              <a:rPr lang="fr-FR" dirty="0"/>
              <a:t> </a:t>
            </a:r>
            <a:r>
              <a:rPr lang="fr-MG" dirty="0"/>
              <a:t>&lt;</a:t>
            </a:r>
            <a:r>
              <a:rPr lang="fr-FR" dirty="0" err="1"/>
              <a:t>nom_conteneur</a:t>
            </a:r>
            <a:r>
              <a:rPr lang="fr-MG" dirty="0"/>
              <a:t>&gt;</a:t>
            </a:r>
            <a:r>
              <a:rPr lang="fr-FR" dirty="0"/>
              <a:t>_backend</a:t>
            </a:r>
          </a:p>
          <a:p>
            <a:pPr marL="0" indent="0">
              <a:buNone/>
            </a:pPr>
            <a:r>
              <a:rPr lang="fr-FR" dirty="0"/>
              <a:t>docker network </a:t>
            </a:r>
            <a:r>
              <a:rPr lang="fr-FR" dirty="0" err="1"/>
              <a:t>inspect</a:t>
            </a:r>
            <a:r>
              <a:rPr lang="fr-FR" dirty="0"/>
              <a:t> </a:t>
            </a:r>
            <a:r>
              <a:rPr lang="fr-MG" dirty="0"/>
              <a:t>&lt;</a:t>
            </a:r>
            <a:r>
              <a:rPr lang="fr-FR" dirty="0" err="1"/>
              <a:t>nom_conteneur</a:t>
            </a:r>
            <a:r>
              <a:rPr lang="fr-MG" dirty="0"/>
              <a:t>&gt;</a:t>
            </a:r>
            <a:r>
              <a:rPr lang="fr-FR" dirty="0"/>
              <a:t>_frontend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MG" dirty="0"/>
              <a:t> </a:t>
            </a:r>
          </a:p>
          <a:p>
            <a:pPr marL="0" indent="0">
              <a:buNone/>
            </a:pPr>
            <a:endParaRPr lang="fr-MG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534C6E7-2DFA-96E5-7D08-72D0CFA19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650" y="2190750"/>
            <a:ext cx="35623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24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6" y="0"/>
            <a:ext cx="10515600" cy="1325563"/>
          </a:xfrm>
        </p:spPr>
        <p:txBody>
          <a:bodyPr/>
          <a:lstStyle/>
          <a:p>
            <a:r>
              <a:rPr lang="fr-FR" dirty="0"/>
              <a:t>Exercice 4 : Docker compose (Les volumes)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05" y="1026002"/>
            <a:ext cx="11244209" cy="56316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MG" dirty="0"/>
              <a:t> </a:t>
            </a:r>
          </a:p>
          <a:p>
            <a:pPr marL="0" indent="0">
              <a:buNone/>
            </a:pPr>
            <a:endParaRPr lang="fr-MG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E0C84D-879C-4B25-8CFE-C4F2947E8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633" y="1013888"/>
            <a:ext cx="6826749" cy="584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27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6" y="0"/>
            <a:ext cx="10515600" cy="1325563"/>
          </a:xfrm>
        </p:spPr>
        <p:txBody>
          <a:bodyPr/>
          <a:lstStyle/>
          <a:p>
            <a:r>
              <a:rPr lang="fr-FR" dirty="0"/>
              <a:t>Exercice 4 : Docker compose (volume)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05" y="1026002"/>
            <a:ext cx="11244209" cy="56316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MG" dirty="0"/>
              <a:t> </a:t>
            </a:r>
          </a:p>
          <a:p>
            <a:pPr marL="0" indent="0">
              <a:buNone/>
            </a:pPr>
            <a:endParaRPr lang="fr-MG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FFCAE48-2563-44EB-896D-711A4CF08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297" y="1009640"/>
            <a:ext cx="7282344" cy="583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57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6" y="0"/>
            <a:ext cx="10515600" cy="1325563"/>
          </a:xfrm>
        </p:spPr>
        <p:txBody>
          <a:bodyPr/>
          <a:lstStyle/>
          <a:p>
            <a:r>
              <a:rPr lang="fr-FR" dirty="0"/>
              <a:t>Exercice 4 : Docker compose (Les volumes)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05" y="1026002"/>
            <a:ext cx="11244209" cy="587852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err="1"/>
              <a:t>rm</a:t>
            </a:r>
            <a:r>
              <a:rPr lang="fr-FR" dirty="0"/>
              <a:t> -f /</a:t>
            </a:r>
            <a:r>
              <a:rPr lang="fr-FR" dirty="0" err="1"/>
              <a:t>srv</a:t>
            </a:r>
            <a:r>
              <a:rPr lang="fr-FR" dirty="0"/>
              <a:t>/redis/*</a:t>
            </a:r>
          </a:p>
          <a:p>
            <a:pPr marL="0" indent="0">
              <a:buNone/>
            </a:pPr>
            <a:r>
              <a:rPr lang="fr-FR" dirty="0" err="1"/>
              <a:t>mkdir</a:t>
            </a:r>
            <a:r>
              <a:rPr lang="fr-FR" dirty="0"/>
              <a:t>  -p /</a:t>
            </a:r>
            <a:r>
              <a:rPr lang="fr-FR" dirty="0" err="1"/>
              <a:t>srv</a:t>
            </a:r>
            <a:r>
              <a:rPr lang="fr-FR" dirty="0"/>
              <a:t>/redis</a:t>
            </a:r>
          </a:p>
          <a:p>
            <a:pPr marL="0" indent="0">
              <a:buNone/>
            </a:pPr>
            <a:r>
              <a:rPr lang="fr-FR" dirty="0"/>
              <a:t>ls /</a:t>
            </a:r>
            <a:r>
              <a:rPr lang="fr-FR" dirty="0" err="1"/>
              <a:t>srv</a:t>
            </a:r>
            <a:r>
              <a:rPr lang="fr-FR" dirty="0"/>
              <a:t>/redis/</a:t>
            </a:r>
          </a:p>
          <a:p>
            <a:pPr marL="0" indent="0">
              <a:buNone/>
            </a:pPr>
            <a:r>
              <a:rPr lang="fr-FR" dirty="0"/>
              <a:t>docker compose up -d -</a:t>
            </a:r>
            <a:r>
              <a:rPr lang="fr-FR" dirty="0" err="1"/>
              <a:t>build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volume ls</a:t>
            </a:r>
          </a:p>
          <a:p>
            <a:pPr marL="0" indent="0">
              <a:buNone/>
            </a:pPr>
            <a:r>
              <a:rPr lang="fr-FR" dirty="0"/>
              <a:t>docker volume </a:t>
            </a:r>
            <a:r>
              <a:rPr lang="fr-FR" dirty="0" err="1"/>
              <a:t>inspect</a:t>
            </a:r>
            <a:r>
              <a:rPr lang="fr-FR" dirty="0"/>
              <a:t> </a:t>
            </a:r>
            <a:r>
              <a:rPr lang="fr-MG" dirty="0"/>
              <a:t>&lt;</a:t>
            </a:r>
            <a:r>
              <a:rPr lang="fr-FR" dirty="0" err="1"/>
              <a:t>nom_volume</a:t>
            </a:r>
            <a:r>
              <a:rPr lang="fr-MG" dirty="0"/>
              <a:t>&gt;</a:t>
            </a:r>
            <a:r>
              <a:rPr lang="fr-FR" dirty="0"/>
              <a:t>_</a:t>
            </a:r>
            <a:r>
              <a:rPr lang="fr-FR" dirty="0" err="1"/>
              <a:t>dbdata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./post-get.sh</a:t>
            </a:r>
          </a:p>
          <a:p>
            <a:pPr marL="0" indent="0">
              <a:buNone/>
            </a:pPr>
            <a:r>
              <a:rPr lang="fr-FR" dirty="0"/>
              <a:t>./post-get.sh</a:t>
            </a:r>
          </a:p>
          <a:p>
            <a:pPr marL="0" indent="0">
              <a:buNone/>
            </a:pPr>
            <a:r>
              <a:rPr lang="fr-FR" dirty="0"/>
              <a:t>Effaçons tous les services : </a:t>
            </a:r>
          </a:p>
          <a:p>
            <a:pPr marL="0" indent="0">
              <a:buNone/>
            </a:pPr>
            <a:r>
              <a:rPr lang="fr-FR" dirty="0"/>
              <a:t>docker compose down</a:t>
            </a:r>
          </a:p>
          <a:p>
            <a:pPr marL="0" indent="0">
              <a:buNone/>
            </a:pPr>
            <a:r>
              <a:rPr lang="fr-FR" dirty="0"/>
              <a:t>docker compose up –d</a:t>
            </a:r>
          </a:p>
          <a:p>
            <a:pPr marL="0" indent="0">
              <a:buNone/>
            </a:pPr>
            <a:r>
              <a:rPr lang="fr-FR" dirty="0"/>
              <a:t>./post-get.sh</a:t>
            </a:r>
          </a:p>
          <a:p>
            <a:pPr marL="0" indent="0">
              <a:buNone/>
            </a:pPr>
            <a:r>
              <a:rPr lang="fr-FR" dirty="0"/>
              <a:t>-- Vérifier les persistances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014909-E98A-4CCD-9CEC-8C627718E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872" y="979474"/>
            <a:ext cx="3315128" cy="587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19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6" y="0"/>
            <a:ext cx="10515600" cy="1325563"/>
          </a:xfrm>
        </p:spPr>
        <p:txBody>
          <a:bodyPr/>
          <a:lstStyle/>
          <a:p>
            <a:r>
              <a:rPr lang="fr-FR" dirty="0"/>
              <a:t>Exercice 4 : Docker compose (Les volumes)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05" y="1026002"/>
            <a:ext cx="11244209" cy="58785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docker compose down</a:t>
            </a:r>
          </a:p>
          <a:p>
            <a:pPr marL="0" indent="0">
              <a:buNone/>
            </a:pPr>
            <a:r>
              <a:rPr lang="fr-FR" dirty="0"/>
              <a:t>docker compose up -d </a:t>
            </a:r>
            <a:r>
              <a:rPr lang="fr-FR" dirty="0" err="1"/>
              <a:t>build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ps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exec</a:t>
            </a:r>
            <a:r>
              <a:rPr lang="fr-FR" dirty="0"/>
              <a:t> -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MG" dirty="0"/>
              <a:t>&lt;</a:t>
            </a:r>
            <a:r>
              <a:rPr lang="fr-FR" dirty="0" err="1"/>
              <a:t>nom_conteneur</a:t>
            </a:r>
            <a:r>
              <a:rPr lang="fr-MG" dirty="0"/>
              <a:t>&gt;</a:t>
            </a:r>
            <a:r>
              <a:rPr lang="fr-FR" dirty="0"/>
              <a:t>  sh</a:t>
            </a:r>
          </a:p>
          <a:p>
            <a:pPr marL="0" indent="0">
              <a:buNone/>
            </a:pPr>
            <a:r>
              <a:rPr lang="fr-FR" dirty="0"/>
              <a:t>ls /</a:t>
            </a:r>
            <a:r>
              <a:rPr lang="fr-FR" dirty="0" err="1"/>
              <a:t>database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-- Existence de </a:t>
            </a:r>
            <a:r>
              <a:rPr lang="fr-FR" dirty="0" err="1"/>
              <a:t>dump.rdb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02E53D9-61CE-45BB-AD78-214D2C9B8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644" y="947024"/>
            <a:ext cx="2986355" cy="591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8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42" y="53306"/>
            <a:ext cx="10515600" cy="1325563"/>
          </a:xfrm>
        </p:spPr>
        <p:txBody>
          <a:bodyPr/>
          <a:lstStyle/>
          <a:p>
            <a:r>
              <a:rPr lang="fr-FR" dirty="0"/>
              <a:t>Exercice 5 (web et </a:t>
            </a:r>
            <a:r>
              <a:rPr lang="fr-FR" dirty="0" err="1"/>
              <a:t>php</a:t>
            </a:r>
            <a:r>
              <a:rPr lang="fr-FR" dirty="0"/>
              <a:t>) 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5019DC-9580-40F4-95DA-37F784CE9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2E2777B-689E-4BD2-A22A-CE9435469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278" y="1378869"/>
            <a:ext cx="8883721" cy="547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5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42" y="53306"/>
            <a:ext cx="10515600" cy="1325563"/>
          </a:xfrm>
        </p:spPr>
        <p:txBody>
          <a:bodyPr/>
          <a:lstStyle/>
          <a:p>
            <a:r>
              <a:rPr lang="fr-FR" dirty="0"/>
              <a:t>Exercice 5 (web et </a:t>
            </a:r>
            <a:r>
              <a:rPr lang="fr-FR" dirty="0" err="1"/>
              <a:t>php</a:t>
            </a:r>
            <a:r>
              <a:rPr lang="fr-FR" dirty="0"/>
              <a:t>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337" y="1212351"/>
            <a:ext cx="10891463" cy="4964612"/>
          </a:xfrm>
        </p:spPr>
        <p:txBody>
          <a:bodyPr>
            <a:normAutofit/>
          </a:bodyPr>
          <a:lstStyle/>
          <a:p>
            <a:r>
              <a:rPr lang="fr-FR" dirty="0"/>
              <a:t>Développement sans Docker </a:t>
            </a:r>
            <a:endParaRPr lang="fr-MG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57A0D20-82A2-4C5E-806A-7195E5AE2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656" y="1760451"/>
            <a:ext cx="10743344" cy="508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88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CA3080-E2A1-4054-9496-21E1D65706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D46F97-D95D-402D-834E-C43FF75DCC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9EA298F-8008-4CCA-9673-FD973F717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65" y="859979"/>
            <a:ext cx="12199365" cy="599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63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645"/>
            <a:ext cx="10515600" cy="1325563"/>
          </a:xfrm>
        </p:spPr>
        <p:txBody>
          <a:bodyPr/>
          <a:lstStyle/>
          <a:p>
            <a:r>
              <a:rPr lang="fr-FR" dirty="0"/>
              <a:t>Exercice 5 (web et </a:t>
            </a:r>
            <a:r>
              <a:rPr lang="fr-FR" dirty="0" err="1"/>
              <a:t>php</a:t>
            </a:r>
            <a:r>
              <a:rPr lang="fr-FR" dirty="0"/>
              <a:t>) </a:t>
            </a:r>
            <a:endParaRPr lang="fr-M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F73BBD-7760-4C86-8451-DEA19828B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615" y="669953"/>
            <a:ext cx="6343385" cy="4026980"/>
          </a:xfrm>
          <a:prstGeom prst="rect">
            <a:avLst/>
          </a:prstGeom>
        </p:spPr>
      </p:pic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96" y="1825624"/>
            <a:ext cx="10994204" cy="4905787"/>
          </a:xfrm>
        </p:spPr>
        <p:txBody>
          <a:bodyPr>
            <a:normAutofit fontScale="92500" lnSpcReduction="10000"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docker compose up</a:t>
            </a:r>
          </a:p>
          <a:p>
            <a:pPr marL="0" indent="0">
              <a:buNone/>
            </a:pPr>
            <a:r>
              <a:rPr lang="fr-FR" dirty="0"/>
              <a:t>Modifier </a:t>
            </a:r>
            <a:r>
              <a:rPr lang="fr-FR" dirty="0" err="1"/>
              <a:t>nginx</a:t>
            </a:r>
            <a:r>
              <a:rPr lang="fr-FR" dirty="0"/>
              <a:t> avec erreur (sans point)</a:t>
            </a:r>
          </a:p>
          <a:p>
            <a:pPr marL="0" indent="0">
              <a:buNone/>
            </a:pPr>
            <a:r>
              <a:rPr lang="fr-FR" dirty="0"/>
              <a:t>Modifier le code</a:t>
            </a:r>
          </a:p>
          <a:p>
            <a:pPr marL="0" indent="0">
              <a:buNone/>
            </a:pPr>
            <a:r>
              <a:rPr lang="fr-FR" dirty="0"/>
              <a:t>Modifier la version de l’image </a:t>
            </a:r>
            <a:r>
              <a:rPr lang="fr-FR" dirty="0" err="1"/>
              <a:t>php</a:t>
            </a:r>
            <a:r>
              <a:rPr lang="fr-FR" dirty="0"/>
              <a:t> par 7.4-fm pour tester notre code</a:t>
            </a:r>
            <a:endParaRPr lang="fr-MG" dirty="0"/>
          </a:p>
        </p:txBody>
      </p:sp>
      <p:pic>
        <p:nvPicPr>
          <p:cNvPr id="12" name="Espace réservé du contenu 5">
            <a:extLst>
              <a:ext uri="{FF2B5EF4-FFF2-40B4-BE49-F238E27FC236}">
                <a16:creationId xmlns:a16="http://schemas.microsoft.com/office/drawing/2014/main" id="{D2228C40-56DA-42B6-93CB-DAFF78CA2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12" y="669953"/>
            <a:ext cx="52101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80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44645"/>
            <a:ext cx="12030075" cy="1325563"/>
          </a:xfrm>
        </p:spPr>
        <p:txBody>
          <a:bodyPr/>
          <a:lstStyle/>
          <a:p>
            <a:r>
              <a:rPr lang="fr-FR" dirty="0"/>
              <a:t>Exercice 6 (</a:t>
            </a:r>
            <a:r>
              <a:rPr lang="fr-FR" dirty="0" err="1"/>
              <a:t>PHP+Mysql+nginx</a:t>
            </a:r>
            <a:r>
              <a:rPr lang="fr-FR" dirty="0"/>
              <a:t> : </a:t>
            </a:r>
            <a:r>
              <a:rPr lang="fr-FR" dirty="0" err="1"/>
              <a:t>nginx</a:t>
            </a:r>
            <a:r>
              <a:rPr lang="fr-FR" dirty="0"/>
              <a:t> seulement)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 fontScale="92500" lnSpcReduction="10000"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Docker compose up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Docker compose up</a:t>
            </a:r>
          </a:p>
          <a:p>
            <a:pPr marL="0" indent="0">
              <a:buNone/>
            </a:pPr>
            <a:r>
              <a:rPr lang="fr-FR" dirty="0"/>
              <a:t>Rafraîchir web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54FB74-0654-4FE9-BA53-6BF9EA96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871295"/>
            <a:ext cx="118681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73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645"/>
            <a:ext cx="10515600" cy="1325563"/>
          </a:xfrm>
        </p:spPr>
        <p:txBody>
          <a:bodyPr/>
          <a:lstStyle/>
          <a:p>
            <a:r>
              <a:rPr lang="fr-FR" dirty="0"/>
              <a:t>Exercice 6 (test </a:t>
            </a:r>
            <a:r>
              <a:rPr lang="fr-FR" dirty="0" err="1"/>
              <a:t>php</a:t>
            </a:r>
            <a:r>
              <a:rPr lang="fr-FR" dirty="0"/>
              <a:t>)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 lnSpcReduction="10000"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docker compose up</a:t>
            </a:r>
          </a:p>
          <a:p>
            <a:pPr marL="0" indent="0">
              <a:buNone/>
            </a:pPr>
            <a:r>
              <a:rPr lang="fr-FR" dirty="0"/>
              <a:t>Rafraîchir web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3404D0F-8C35-4A72-8549-0D8DAE6C8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2" y="757291"/>
            <a:ext cx="4686300" cy="12954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5CB17D5-2926-4237-9B0F-1F8D3EC81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345" y="757291"/>
            <a:ext cx="6315075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82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645"/>
            <a:ext cx="10515600" cy="1325563"/>
          </a:xfrm>
        </p:spPr>
        <p:txBody>
          <a:bodyPr/>
          <a:lstStyle/>
          <a:p>
            <a:r>
              <a:rPr lang="fr-FR" dirty="0"/>
              <a:t>Exercice 6 (</a:t>
            </a:r>
            <a:r>
              <a:rPr lang="fr-FR" dirty="0" err="1"/>
              <a:t>PHP+Mysql+nginx</a:t>
            </a:r>
            <a:r>
              <a:rPr lang="fr-FR" dirty="0"/>
              <a:t> : </a:t>
            </a:r>
            <a:br>
              <a:rPr lang="fr-FR" dirty="0"/>
            </a:br>
            <a:r>
              <a:rPr lang="fr-FR" dirty="0"/>
              <a:t>tester </a:t>
            </a:r>
            <a:r>
              <a:rPr lang="fr-FR" dirty="0" err="1"/>
              <a:t>mysql</a:t>
            </a:r>
            <a:r>
              <a:rPr lang="fr-FR" dirty="0"/>
              <a:t>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 lnSpcReduction="10000"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docker compose up</a:t>
            </a:r>
          </a:p>
          <a:p>
            <a:pPr marL="0" indent="0">
              <a:buNone/>
            </a:pPr>
            <a:r>
              <a:rPr lang="fr-FR" dirty="0"/>
              <a:t>Rafraîchir web : localhost:8081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00BD602-B495-401F-A92E-B841FD3B2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0918"/>
            <a:ext cx="4438650" cy="35052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DE37D85-886C-49EA-9727-2499B967F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676" y="543323"/>
            <a:ext cx="5502497" cy="26791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7CF95FB-7BFB-403E-809D-2C17B5012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676" y="3489284"/>
            <a:ext cx="5502497" cy="336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89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44645"/>
            <a:ext cx="11476235" cy="1929607"/>
          </a:xfrm>
        </p:spPr>
        <p:txBody>
          <a:bodyPr/>
          <a:lstStyle/>
          <a:p>
            <a:r>
              <a:rPr lang="fr-FR" dirty="0"/>
              <a:t>Exercice 6 (</a:t>
            </a:r>
            <a:r>
              <a:rPr lang="fr-FR" dirty="0" err="1"/>
              <a:t>PHP+Mysql+nginx</a:t>
            </a:r>
            <a:r>
              <a:rPr lang="fr-FR" dirty="0"/>
              <a:t> : tester connexion </a:t>
            </a:r>
            <a:r>
              <a:rPr lang="fr-FR" dirty="0" err="1"/>
              <a:t>mysql</a:t>
            </a:r>
            <a:r>
              <a:rPr lang="fr-FR" dirty="0"/>
              <a:t>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78E54C-3490-4870-A630-BDDEAEDE8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5448300"/>
            <a:ext cx="2895600" cy="14097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AE5B8F9-E61B-4189-A94A-DE49BC2EF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509838"/>
            <a:ext cx="9033232" cy="46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47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418" y="-117465"/>
            <a:ext cx="11507056" cy="1325563"/>
          </a:xfrm>
        </p:spPr>
        <p:txBody>
          <a:bodyPr/>
          <a:lstStyle/>
          <a:p>
            <a:r>
              <a:rPr lang="fr-FR" dirty="0"/>
              <a:t>Exercice 6 (</a:t>
            </a:r>
            <a:r>
              <a:rPr lang="fr-FR" dirty="0" err="1"/>
              <a:t>PHP+Mysql+nginx</a:t>
            </a:r>
            <a:r>
              <a:rPr lang="fr-FR" dirty="0"/>
              <a:t> : Installation de driver via </a:t>
            </a:r>
            <a:r>
              <a:rPr lang="fr-FR" dirty="0" err="1"/>
              <a:t>Dockerfile</a:t>
            </a:r>
            <a:r>
              <a:rPr lang="fr-FR" dirty="0"/>
              <a:t>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6E42D11-120A-49B2-9478-A3B0D1A3D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6" y="1090430"/>
            <a:ext cx="7962900" cy="40481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4BC01D4-795B-42CA-8B24-DEB9EDF40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00" y="5190374"/>
            <a:ext cx="6743700" cy="16573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3B4C56E-3550-4163-80C9-44AF6060EAA1}"/>
              </a:ext>
            </a:extLst>
          </p:cNvPr>
          <p:cNvSpPr txBox="1"/>
          <p:nvPr/>
        </p:nvSpPr>
        <p:spPr>
          <a:xfrm>
            <a:off x="318499" y="5885487"/>
            <a:ext cx="3698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</a:t>
            </a:r>
            <a:r>
              <a:rPr lang="fr-FR"/>
              <a:t>ocker </a:t>
            </a:r>
            <a:r>
              <a:rPr lang="fr-FR" dirty="0"/>
              <a:t>compose up</a:t>
            </a:r>
          </a:p>
          <a:p>
            <a:r>
              <a:rPr lang="fr-FR" dirty="0"/>
              <a:t>Rafraîchir le page web</a:t>
            </a:r>
            <a:endParaRPr lang="fr-MG" dirty="0"/>
          </a:p>
        </p:txBody>
      </p:sp>
    </p:spTree>
    <p:extLst>
      <p:ext uri="{BB962C8B-B14F-4D97-AF65-F5344CB8AC3E}">
        <p14:creationId xmlns:p14="http://schemas.microsoft.com/office/powerpoint/2010/main" val="1233178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820" y="237007"/>
            <a:ext cx="11507056" cy="1325563"/>
          </a:xfrm>
        </p:spPr>
        <p:txBody>
          <a:bodyPr/>
          <a:lstStyle/>
          <a:p>
            <a:r>
              <a:rPr lang="fr-FR" dirty="0"/>
              <a:t>Exercice 6 (</a:t>
            </a:r>
            <a:r>
              <a:rPr lang="fr-FR" dirty="0" err="1"/>
              <a:t>PHP+Mysql+nginx</a:t>
            </a:r>
            <a:r>
              <a:rPr lang="fr-FR" dirty="0"/>
              <a:t> : Création de table puis insertion 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3B4C56E-3550-4163-80C9-44AF6060EAA1}"/>
              </a:ext>
            </a:extLst>
          </p:cNvPr>
          <p:cNvSpPr txBox="1"/>
          <p:nvPr/>
        </p:nvSpPr>
        <p:spPr>
          <a:xfrm>
            <a:off x="0" y="6327503"/>
            <a:ext cx="369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Rafraîchir le page web</a:t>
            </a:r>
            <a:endParaRPr lang="fr-M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97267BE-4BE3-4947-87B9-EAF2877AE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74" y="2052034"/>
            <a:ext cx="5713708" cy="329767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3D87AEC-370E-4625-B04C-C61393107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601" y="2047972"/>
            <a:ext cx="6232989" cy="334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80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645"/>
            <a:ext cx="11507056" cy="1325563"/>
          </a:xfrm>
        </p:spPr>
        <p:txBody>
          <a:bodyPr/>
          <a:lstStyle/>
          <a:p>
            <a:r>
              <a:rPr lang="fr-FR" dirty="0"/>
              <a:t>Exercice 7 (go, </a:t>
            </a:r>
            <a:r>
              <a:rPr lang="fr-FR" dirty="0" err="1"/>
              <a:t>php</a:t>
            </a:r>
            <a:r>
              <a:rPr lang="fr-FR" dirty="0"/>
              <a:t>, </a:t>
            </a:r>
            <a:r>
              <a:rPr lang="fr-FR" dirty="0" err="1"/>
              <a:t>node</a:t>
            </a:r>
            <a:r>
              <a:rPr lang="fr-FR" dirty="0"/>
              <a:t>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822E710-0FD7-48AC-88CD-3DB1792D5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6" y="764729"/>
            <a:ext cx="82677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90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5C63F-FBAA-4887-B208-2C6141B12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50D40C-B3F4-FE84-1199-26F262505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645"/>
            <a:ext cx="11507056" cy="1325563"/>
          </a:xfrm>
        </p:spPr>
        <p:txBody>
          <a:bodyPr/>
          <a:lstStyle/>
          <a:p>
            <a:r>
              <a:rPr lang="fr-FR" dirty="0"/>
              <a:t>Exercice 7 (go, </a:t>
            </a:r>
            <a:r>
              <a:rPr lang="fr-FR" dirty="0" err="1"/>
              <a:t>php</a:t>
            </a:r>
            <a:r>
              <a:rPr lang="fr-FR" dirty="0"/>
              <a:t>, </a:t>
            </a:r>
            <a:r>
              <a:rPr lang="fr-FR" dirty="0" err="1"/>
              <a:t>node</a:t>
            </a:r>
            <a:r>
              <a:rPr lang="fr-FR" dirty="0"/>
              <a:t> : </a:t>
            </a:r>
            <a:r>
              <a:rPr lang="fr-FR" dirty="0" err="1"/>
              <a:t>nginx.conf</a:t>
            </a:r>
            <a:r>
              <a:rPr lang="fr-FR" dirty="0"/>
              <a:t>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00A214B2-D6A0-1B38-B77D-E4EEDBC1B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BD8C9DA-D714-5D5C-E78F-340C1E2A9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6" y="718151"/>
            <a:ext cx="6934200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83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70677"/>
            <a:ext cx="12503649" cy="1888510"/>
          </a:xfrm>
        </p:spPr>
        <p:txBody>
          <a:bodyPr/>
          <a:lstStyle/>
          <a:p>
            <a:r>
              <a:rPr lang="fr-FR" dirty="0"/>
              <a:t>Exercice 8 (go, </a:t>
            </a:r>
            <a:r>
              <a:rPr lang="fr-FR" dirty="0" err="1"/>
              <a:t>php</a:t>
            </a:r>
            <a:r>
              <a:rPr lang="fr-FR" dirty="0"/>
              <a:t>, </a:t>
            </a:r>
            <a:r>
              <a:rPr lang="fr-FR" dirty="0" err="1"/>
              <a:t>node</a:t>
            </a:r>
            <a:r>
              <a:rPr lang="fr-FR" dirty="0"/>
              <a:t> : les codes)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765DAC2-B582-4D01-AC35-7D5DDE987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4416380"/>
            <a:ext cx="5400675" cy="20955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205F679-60BC-4C2A-97A0-26EBE2EC5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71295"/>
            <a:ext cx="6061753" cy="333546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53B5A02-7459-46A3-BA29-4194E2FEE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50" y="935253"/>
            <a:ext cx="5840900" cy="320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553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59C3D1-1477-4F38-842E-6367CB91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9EC9E0D-6BB4-4F1E-AE7A-13D7FD840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0426" y="2985874"/>
            <a:ext cx="6171574" cy="387212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F20BE86-DE50-4CAF-990E-7A138B5FE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6020426" cy="404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38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645"/>
            <a:ext cx="11507056" cy="1325563"/>
          </a:xfrm>
        </p:spPr>
        <p:txBody>
          <a:bodyPr/>
          <a:lstStyle/>
          <a:p>
            <a:r>
              <a:rPr lang="fr-FR" dirty="0"/>
              <a:t>Exercice 7 (go, </a:t>
            </a:r>
            <a:r>
              <a:rPr lang="fr-FR" dirty="0" err="1"/>
              <a:t>php</a:t>
            </a:r>
            <a:r>
              <a:rPr lang="fr-FR" dirty="0"/>
              <a:t>, </a:t>
            </a:r>
            <a:r>
              <a:rPr lang="fr-FR" dirty="0" err="1"/>
              <a:t>node</a:t>
            </a:r>
            <a:r>
              <a:rPr lang="fr-FR" dirty="0"/>
              <a:t> les 4 : services 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33415FF-72C2-463B-BCB4-67AB797CC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572"/>
          <a:stretch/>
        </p:blipFill>
        <p:spPr>
          <a:xfrm>
            <a:off x="0" y="821612"/>
            <a:ext cx="1408143" cy="258172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3507E98-8CED-42E7-A092-13FAB53C9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574" y="780624"/>
            <a:ext cx="5827018" cy="262270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0F770A-7E8B-4897-A99A-D28960352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66428"/>
            <a:ext cx="5765554" cy="293178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F6C3C14-AD95-4BC2-B084-5DA500765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711" y="3966428"/>
            <a:ext cx="6112289" cy="29317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A295FB1-006F-40B8-8A4E-85C8D69CC0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6023" y="780625"/>
            <a:ext cx="4845978" cy="262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31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645"/>
            <a:ext cx="11507056" cy="1325563"/>
          </a:xfrm>
        </p:spPr>
        <p:txBody>
          <a:bodyPr/>
          <a:lstStyle/>
          <a:p>
            <a:r>
              <a:rPr lang="fr-FR" dirty="0"/>
              <a:t>Exercice 7 (go, </a:t>
            </a:r>
            <a:r>
              <a:rPr lang="fr-FR" dirty="0" err="1"/>
              <a:t>php</a:t>
            </a:r>
            <a:r>
              <a:rPr lang="fr-FR" dirty="0"/>
              <a:t>, </a:t>
            </a:r>
            <a:r>
              <a:rPr lang="fr-FR" dirty="0" err="1"/>
              <a:t>node</a:t>
            </a:r>
            <a:r>
              <a:rPr lang="fr-FR" dirty="0"/>
              <a:t> : </a:t>
            </a:r>
            <a:r>
              <a:rPr lang="fr-FR" dirty="0" err="1"/>
              <a:t>dockerfile</a:t>
            </a:r>
            <a:r>
              <a:rPr lang="fr-FR" dirty="0"/>
              <a:t>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16D58DB-618A-432E-8AC2-FFD688933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6" y="1168203"/>
            <a:ext cx="12057840" cy="384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97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B7B44-A685-44F9-832E-6AD5DD4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645"/>
            <a:ext cx="11507056" cy="1325563"/>
          </a:xfrm>
        </p:spPr>
        <p:txBody>
          <a:bodyPr/>
          <a:lstStyle/>
          <a:p>
            <a:r>
              <a:rPr lang="fr-FR" dirty="0"/>
              <a:t>Exercice 7 (Résultats) </a:t>
            </a:r>
            <a:endParaRPr lang="fr-MG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E2CF5052-3E93-4C24-A956-3FF6B3DD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080918"/>
            <a:ext cx="10994204" cy="490578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C6CB167-996B-4644-BDA9-22E61D85F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021" y="2981371"/>
            <a:ext cx="5291191" cy="125412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A183ECF-963D-411A-8D82-F3C1E7155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218" y="418136"/>
            <a:ext cx="5291191" cy="246500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7CBCE86-2675-468D-8214-847BC12A1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46" y="5764557"/>
            <a:ext cx="3190875" cy="990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E582CAD-A96A-4D85-98E3-254EF8BE5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3516" y="4570454"/>
            <a:ext cx="34671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24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989A28-12BA-4610-813B-C2BA390E2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M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418A70-20EC-4C4C-ABE9-E623184F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85" y="2128853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/>
              <a:t>docker compose up –d</a:t>
            </a:r>
          </a:p>
          <a:p>
            <a:pPr marL="0" indent="0">
              <a:buNone/>
            </a:pPr>
            <a:r>
              <a:rPr lang="fr-FR" dirty="0"/>
              <a:t>docker compose </a:t>
            </a:r>
            <a:r>
              <a:rPr lang="fr-FR" dirty="0" err="1"/>
              <a:t>ps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ps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La garantie de service (clause service)</a:t>
            </a:r>
          </a:p>
          <a:p>
            <a:pPr marL="0" indent="0">
              <a:buNone/>
            </a:pPr>
            <a:r>
              <a:rPr lang="fr-FR" dirty="0"/>
              <a:t>reboot</a:t>
            </a:r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ps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reboot</a:t>
            </a:r>
          </a:p>
          <a:p>
            <a:pPr marL="0" indent="0">
              <a:buNone/>
            </a:pPr>
            <a:r>
              <a:rPr lang="fr-FR" dirty="0"/>
              <a:t>docker </a:t>
            </a:r>
            <a:r>
              <a:rPr lang="fr-FR" dirty="0" err="1"/>
              <a:t>ps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docker compose logs</a:t>
            </a:r>
            <a:endParaRPr lang="fr-M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D5A02E8-8720-4D95-9FF6-C55335232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151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2 : Docker compose (Micro service)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A6CCDFC-6F19-47CD-B292-9273FDA3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453417" cy="396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4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2 : Docker compose (Micro service)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27B81B6-2897-4C07-9C15-72D7FB25B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478" y="1825625"/>
            <a:ext cx="8048347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90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2 : Docker compose (Micro service)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M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28B553-E57B-4D7E-BD30-85205BA4C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372" y="1825625"/>
            <a:ext cx="79152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14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2 : Docker compose (Micro service)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98" y="131959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app.py</a:t>
            </a:r>
            <a:endParaRPr lang="fr-M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7A651C8-4623-48D9-AC33-08E5DCB3C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8266"/>
            <a:ext cx="12192000" cy="487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5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52740-9D84-4D30-90EF-4F2E28CE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2 : Docker compose (Micro service)</a:t>
            </a:r>
            <a:endParaRPr lang="fr-M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D6240-EEA1-4ED1-B255-49E0E45E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5994"/>
          </a:xfrm>
        </p:spPr>
        <p:txBody>
          <a:bodyPr>
            <a:normAutofit lnSpcReduction="10000"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Docker compose up -d</a:t>
            </a:r>
            <a:endParaRPr lang="fr-M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BFC87E5-3600-4DF3-9D84-1949D0158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815" y="1550417"/>
            <a:ext cx="712037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3222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738</Words>
  <Application>Microsoft Office PowerPoint</Application>
  <PresentationFormat>Grand écran</PresentationFormat>
  <Paragraphs>279</Paragraphs>
  <Slides>32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Thème Office</vt:lpstr>
      <vt:lpstr>Exercice 1 : Initialisation avec docker compose</vt:lpstr>
      <vt:lpstr>Présentation PowerPoint</vt:lpstr>
      <vt:lpstr>Présentation PowerPoint</vt:lpstr>
      <vt:lpstr>Présentation PowerPoint</vt:lpstr>
      <vt:lpstr>Exercice 2 : Docker compose (Micro service)</vt:lpstr>
      <vt:lpstr>Exercice 2 : Docker compose (Micro service)</vt:lpstr>
      <vt:lpstr>Exercice 2 : Docker compose (Micro service)</vt:lpstr>
      <vt:lpstr>Exercice 2 : Docker compose (Micro service)</vt:lpstr>
      <vt:lpstr>Exercice 2 : Docker compose (Micro service)</vt:lpstr>
      <vt:lpstr>Exercice 2 : Docker compose (Micro service)</vt:lpstr>
      <vt:lpstr>Exercice 3 : Docker compose (Les réseaux)</vt:lpstr>
      <vt:lpstr>Exercice 3 : Docker compose (Les réseaux)</vt:lpstr>
      <vt:lpstr>Exercice 3 : Docker compose (Les réseaux)</vt:lpstr>
      <vt:lpstr>Exercice 4 : Docker compose (Les volumes)</vt:lpstr>
      <vt:lpstr>Exercice 4 : Docker compose (volume)</vt:lpstr>
      <vt:lpstr>Exercice 4 : Docker compose (Les volumes)</vt:lpstr>
      <vt:lpstr>Exercice 4 : Docker compose (Les volumes)</vt:lpstr>
      <vt:lpstr>Exercice 5 (web et php) </vt:lpstr>
      <vt:lpstr>Exercice 5 (web et php) </vt:lpstr>
      <vt:lpstr>Exercice 5 (web et php) </vt:lpstr>
      <vt:lpstr>Exercice 6 (PHP+Mysql+nginx : nginx seulement) </vt:lpstr>
      <vt:lpstr>Exercice 6 (test php)</vt:lpstr>
      <vt:lpstr>Exercice 6 (PHP+Mysql+nginx :  tester mysql) </vt:lpstr>
      <vt:lpstr>Exercice 6 (PHP+Mysql+nginx : tester connexion mysql) </vt:lpstr>
      <vt:lpstr>Exercice 6 (PHP+Mysql+nginx : Installation de driver via Dockerfile) </vt:lpstr>
      <vt:lpstr>Exercice 6 (PHP+Mysql+nginx : Création de table puis insertion ) </vt:lpstr>
      <vt:lpstr>Exercice 7 (go, php, node) </vt:lpstr>
      <vt:lpstr>Exercice 7 (go, php, node : nginx.conf) </vt:lpstr>
      <vt:lpstr>Exercice 8 (go, php, node : les codes) </vt:lpstr>
      <vt:lpstr>Exercice 7 (go, php, node les 4 : services ) </vt:lpstr>
      <vt:lpstr>Exercice 7 (go, php, node : dockerfile) </vt:lpstr>
      <vt:lpstr>Exercice 7 (Résultats)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pi</dc:creator>
  <cp:lastModifiedBy>Esti</cp:lastModifiedBy>
  <cp:revision>81</cp:revision>
  <dcterms:created xsi:type="dcterms:W3CDTF">2025-03-11T16:47:34Z</dcterms:created>
  <dcterms:modified xsi:type="dcterms:W3CDTF">2025-03-12T12:01:09Z</dcterms:modified>
</cp:coreProperties>
</file>